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0"/>
  </p:notesMasterIdLst>
  <p:sldIdLst>
    <p:sldId id="271" r:id="rId2"/>
    <p:sldId id="258" r:id="rId3"/>
    <p:sldId id="327" r:id="rId4"/>
    <p:sldId id="335" r:id="rId5"/>
    <p:sldId id="336" r:id="rId6"/>
    <p:sldId id="344" r:id="rId7"/>
    <p:sldId id="345" r:id="rId8"/>
    <p:sldId id="337" r:id="rId9"/>
    <p:sldId id="351" r:id="rId10"/>
    <p:sldId id="352" r:id="rId11"/>
    <p:sldId id="338" r:id="rId12"/>
    <p:sldId id="339" r:id="rId13"/>
    <p:sldId id="340" r:id="rId14"/>
    <p:sldId id="353" r:id="rId15"/>
    <p:sldId id="346" r:id="rId16"/>
    <p:sldId id="341" r:id="rId17"/>
    <p:sldId id="342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178" autoAdjust="0"/>
    <p:restoredTop sz="94521" autoAdjust="0"/>
  </p:normalViewPr>
  <p:slideViewPr>
    <p:cSldViewPr>
      <p:cViewPr varScale="1">
        <p:scale>
          <a:sx n="72" d="100"/>
          <a:sy n="72" d="100"/>
        </p:scale>
        <p:origin x="-102" y="-16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将正确答案的序号填在括号里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图中阴影部分占整个图形的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    B.          C.           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5429256" y="2143122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sr191.jpg" descr="id:214749088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142990"/>
            <a:ext cx="1538602" cy="758682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28662" y="272892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428860" y="272892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929058" y="272892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357818" y="272892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将正确答案的序号填在括号里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如右图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然然从家去学校走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中间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条路最近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两段路比一段路长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三角形任意两边之和大于第三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1500180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DD184.EPS" descr="id:214749088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1285866"/>
            <a:ext cx="2753248" cy="1712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71420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三、移一移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向下平移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格后的图形。</a:t>
            </a:r>
            <a:b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向左平移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格后的图形。</a:t>
            </a:r>
            <a:b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向右平移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格后的图形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285750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AB133.EPS" descr="id:214749089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2643170"/>
            <a:ext cx="4617174" cy="2500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四、算一算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计算下面各角的度数。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1=48°,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的度数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14876" y="264318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AB135.EPS" descr="id:21474909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2357436"/>
            <a:ext cx="1357322" cy="1227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四、算一算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计算下面各角的度数。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1=58°,∠2=65°,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的度数。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3438" y="264318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AB136.EPS" descr="id:21474909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2357436"/>
            <a:ext cx="1370425" cy="1259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四、算一算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爷爷给弟弟做了一个等腰三角形风筝。它的顶角是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它的一个底角是多少度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3643306" y="242887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豆豆在方格纸上画了一个图形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如右下图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你能求出这个图形的面积吗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图中每个小方格的面积都是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5852" y="3000378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13" name="SR192.EPS" descr="id:214749091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2357436"/>
            <a:ext cx="2162734" cy="1737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842968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★挑战题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数一数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下图中有多少个三角形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7" name="矩形 6"/>
          <p:cNvSpPr/>
          <p:nvPr/>
        </p:nvSpPr>
        <p:spPr>
          <a:xfrm>
            <a:off x="2143108" y="2214560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DD185.EPS" descr="id:214749092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1857370"/>
            <a:ext cx="2024134" cy="1368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28926" y="1635646"/>
            <a:ext cx="5429288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b127.jpg" descr="id:2147490831;FounderCES"/>
          <p:cNvPicPr/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2214560"/>
            <a:ext cx="7023639" cy="14287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720" y="142858"/>
            <a:ext cx="7786742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在是轴对称图形的下面画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在不是轴对称图形的下面画“✕”。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142976" y="3143254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488" y="319040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2066" y="314325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29454" y="3143254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5724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有两个角分别是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一个等边三角形的周长是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0232" y="1428742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2719893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在一个等腰三角形中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如果顶角是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那么它的一个底角是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)°;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如果一个底角是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那么顶角是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在一个直角三角形中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已知一个锐角是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另一个锐角是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500298" y="142874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94" y="214312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108" y="3357568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立体图形有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立体图形有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立体图形有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0" name="DD183.EPS" descr="id:214749083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071552"/>
            <a:ext cx="5220253" cy="1071570"/>
          </a:xfrm>
          <a:prstGeom prst="rect">
            <a:avLst/>
          </a:prstGeom>
        </p:spPr>
      </p:pic>
      <p:pic>
        <p:nvPicPr>
          <p:cNvPr id="11" name="DD183A.EPS" descr="id:214749084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2000246"/>
            <a:ext cx="697721" cy="697721"/>
          </a:xfrm>
          <a:prstGeom prst="rect">
            <a:avLst/>
          </a:prstGeom>
        </p:spPr>
      </p:pic>
      <p:pic>
        <p:nvPicPr>
          <p:cNvPr id="12" name="DD183B.EPS" descr="id:214749085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2857502"/>
            <a:ext cx="697721" cy="351781"/>
          </a:xfrm>
          <a:prstGeom prst="rect">
            <a:avLst/>
          </a:prstGeom>
        </p:spPr>
      </p:pic>
      <p:pic>
        <p:nvPicPr>
          <p:cNvPr id="13" name="DD183C.EPS" descr="id:214749085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3357568"/>
            <a:ext cx="351781" cy="69772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286512" y="2071684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3636" y="2714626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57884" y="3404722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②③④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-18"/>
            <a:ext cx="79296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将正确答案的序号填在括号里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一个锐角是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另外两个角可能是下列中的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A.95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20°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B.45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C.65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D.30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最大的角是锐角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这个三角形是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锐角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0364" y="1285866"/>
            <a:ext cx="12620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3833350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将正确答案的序号填在括号里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有两根木条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它们的长分别为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如果要从下列选项中再选一根木条做成一个三角形木架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那么应选取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长的木条。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6182" y="2071684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将正确答案的序号填在括号里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下面的立体图形中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           的是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1428742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928940"/>
            <a:ext cx="65246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ab131.jpg" descr="id:214749086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714362"/>
            <a:ext cx="909500" cy="90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500</Words>
  <Application>WPS 演示</Application>
  <PresentationFormat>全屏显示(16:9)</PresentationFormat>
  <Paragraphs>96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365</cp:revision>
  <dcterms:created xsi:type="dcterms:W3CDTF">2018-12-06T02:32:00Z</dcterms:created>
  <dcterms:modified xsi:type="dcterms:W3CDTF">2020-12-04T01:21:58Z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